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1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9" autoAdjust="0"/>
    <p:restoredTop sz="90893" autoAdjust="0"/>
  </p:normalViewPr>
  <p:slideViewPr>
    <p:cSldViewPr>
      <p:cViewPr varScale="1">
        <p:scale>
          <a:sx n="77" d="100"/>
          <a:sy n="77" d="100"/>
        </p:scale>
        <p:origin x="60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54F554E-EA67-4010-883B-35EFDE83D07B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0796D2A-E664-434E-B3DC-8B1B6E266E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3702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1183DE4-13D7-4A29-A541-6AFA2E8AE54C}" type="slidenum">
              <a:rPr lang="zh-CN" altLang="en-US" sz="1200" smtClean="0"/>
              <a:pPr eaLnBrk="1" hangingPunct="1"/>
              <a:t>1</a:t>
            </a:fld>
            <a:endParaRPr lang="en-US" altLang="zh-CN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531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635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5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主，在此，我要與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面對面，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Here, O my Lord, I see Thee face to face;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在此，我要用信把握不見；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Here faith can touch and handle things unseen.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在此，我要更深認識恩典，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Here would I grasp with firmer hand Thy grace,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將我疲勞都息在主腳前。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all my weariness upon Thee lean.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H685</a:t>
            </a:r>
            <a:r>
              <a:rPr lang="en-US" altLang="zh-CN" sz="2400" b="1" dirty="0">
                <a:latin typeface="Arial Narrow" pitchFamily="34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CN" altLang="en-US" sz="2600" b="1" dirty="0">
                <a:latin typeface="MingLiU" pitchFamily="49" charset="-120"/>
                <a:ea typeface="MingLiU" pitchFamily="49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在此</a:t>
            </a:r>
            <a:r>
              <a:rPr lang="zh-CN" altLang="en-US" sz="2600" b="1" dirty="0">
                <a:latin typeface="MingLiU" pitchFamily="49" charset="-120"/>
                <a:ea typeface="MingLiU" pitchFamily="49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我要與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面對面 </a:t>
            </a:r>
            <a:br>
              <a:rPr lang="zh-CN" altLang="en-US" sz="2600" b="1" dirty="0">
                <a:latin typeface="Arial Narrow" pitchFamily="34" charset="0"/>
                <a:ea typeface="MingLiU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MingLiU" pitchFamily="49" charset="-120"/>
              </a:rPr>
              <a:t>HERE, O MY LORD, I SEE THEE FACE TO FACE</a:t>
            </a:r>
            <a:r>
              <a:rPr lang="zh-CN" altLang="en-US" sz="2400" dirty="0">
                <a:latin typeface="Arial Narrow" pitchFamily="34" charset="0"/>
                <a:ea typeface="MingLiU" pitchFamily="49" charset="-120"/>
              </a:rPr>
              <a:t> </a:t>
            </a:r>
            <a:r>
              <a:rPr lang="en-US" altLang="zh-CN" sz="2400" dirty="0">
                <a:effectLst/>
                <a:latin typeface="Arial Narrow" pitchFamily="34" charset="0"/>
                <a:ea typeface="MingLiU" pitchFamily="49" charset="-120"/>
                <a:cs typeface="Arial" charset="0"/>
              </a:rPr>
              <a:t>(1/7)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685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7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在此，我要喫主所賜美物，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Here would I feed upon the bread of God;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在此，我要飲主所遞福杯；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Here drink with Thee the royal wine of </a:t>
            </a:r>
            <a:r>
              <a:rPr lang="en-US" altLang="zh-CN" sz="2800" dirty="0" err="1">
                <a:ea typeface="宋体" pitchFamily="2" charset="-122"/>
              </a:rPr>
              <a:t>heav’n</a:t>
            </a:r>
            <a:r>
              <a:rPr lang="en-US" altLang="zh-CN" sz="2800" dirty="0">
                <a:ea typeface="宋体" pitchFamily="2" charset="-122"/>
              </a:rPr>
              <a:t>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在此，我要忘記一切難處，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Here would I lay aside each earthly load;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再嘗一次赦罪平安滋味。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Here taste afresh the calm of sin </a:t>
            </a:r>
            <a:r>
              <a:rPr lang="en-US" altLang="zh-CN" sz="2800" dirty="0" err="1">
                <a:ea typeface="宋体" pitchFamily="2" charset="-122"/>
              </a:rPr>
              <a:t>forgiv’n</a:t>
            </a:r>
            <a:r>
              <a:rPr lang="en-US" altLang="zh-CN" sz="2800" dirty="0">
                <a:ea typeface="宋体" pitchFamily="2" charset="-122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685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7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我雖有罪，但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卻有公義，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Mine is the sin, but Thine the righteousness,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我雖污穢，但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卻有寶血；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Mine is the guilt, but Thine the cleansing Blood;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哦，主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的寶血，將我清洗，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Here is my robe, my refuge, and my peace: </a:t>
            </a:r>
          </a:p>
          <a:p>
            <a:pPr algn="ctr" eaLnBrk="1" hangingPunct="1"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的公義，對付我的罪孽。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Thy blood, Thy righteousness, O Lord my God</a:t>
            </a:r>
            <a:r>
              <a:rPr lang="zh-CN" altLang="en-US" sz="2800" dirty="0">
                <a:ea typeface="宋体" pitchFamily="2" charset="-122"/>
              </a:rPr>
              <a:t>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685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7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除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之外，我無別的幫助，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 have no help but Thine; nor do I need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有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賜恩，我就不求人惠；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Another arm save Thine to lean upon;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有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的愛，我已心滿意足，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It is enough, my Lord, enough indeed;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靠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能力，我要站住地位。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My strength is in Thy might, Thy might alone.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685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7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席撤何速，表記的物已盡，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Too soon we rise; the symbols disappear;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酒餅雖無，拯救的愛未亡；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 feast, though not the love, is past and gone;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宴筵已過，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仍在此親近，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 bread and wine remove, but Thou art here,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親近有加，作我萬有君王！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Nearer than ever still our Shield and Sun.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685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6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7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上席，罷席，次次我們聚散，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Feast after feast thus comes and passes by,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如此聚散，遙指天上佳筵；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Yet passing, points to the glad feast above;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時雖未至，我們卻已豫嘗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Giving sweet foretastes of the festal joy,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他日天上羔羊婚娶喜宴。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 Lamb's great bridal-feast of bliss and love.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685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7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7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看哪，雲柱今又離地上升，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Behold</a:t>
            </a:r>
            <a:r>
              <a:rPr lang="zh-CN" altLang="en-US" sz="2800" dirty="0">
                <a:ea typeface="宋体" pitchFamily="2" charset="-122"/>
              </a:rPr>
              <a:t>！ </a:t>
            </a:r>
            <a:r>
              <a:rPr lang="en-US" altLang="zh-CN" sz="2800" dirty="0">
                <a:ea typeface="宋体" pitchFamily="2" charset="-122"/>
              </a:rPr>
              <a:t>The cloud is taken up again,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在這野地又要乘夜前征；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Onward will march the faithful pilgrim band; </a:t>
            </a:r>
          </a:p>
          <a:p>
            <a:pPr algn="ctr" eaLnBrk="1" hangingPunct="1">
              <a:spcAft>
                <a:spcPts val="0"/>
              </a:spcAft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正召呼，我們緊緊隨行，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As Thou art calling, we will follow on,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不久我們就到光明天城。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Soon we will reach the city bright and grand.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101</TotalTime>
  <Words>633</Words>
  <Application>Microsoft Office PowerPoint</Application>
  <PresentationFormat>On-screen Show (16:9)</PresentationFormat>
  <Paragraphs>64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H685  主，在此，我要與祢面對面  HERE, O MY LORD, I SEE THEE FACE TO FACE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685 主，在此，我要與祢面對面 HERE, O MY LORD, I SEE THEE FACE TO FACE</dc:title>
  <dc:subject>Hymnary 聖徒詩歌</dc:subject>
  <dc:creator>Horatius Bonar</dc:creator>
  <cp:lastModifiedBy>Timothy Liang</cp:lastModifiedBy>
  <cp:revision>26</cp:revision>
  <dcterms:created xsi:type="dcterms:W3CDTF">2001-02-02T22:27:27Z</dcterms:created>
  <dcterms:modified xsi:type="dcterms:W3CDTF">2017-08-06T15:48:01Z</dcterms:modified>
</cp:coreProperties>
</file>